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05" y="81625"/>
            <a:ext cx="2096168" cy="1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968" y="81625"/>
            <a:ext cx="2096168" cy="1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405" y="1479800"/>
            <a:ext cx="2096168" cy="1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9968" y="1479800"/>
            <a:ext cx="2096168" cy="1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680" y="2877975"/>
            <a:ext cx="3988071" cy="224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6853" y="2030901"/>
            <a:ext cx="2985951" cy="204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123100" y="193900"/>
            <a:ext cx="2789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part of our topic on Mountains, we learnt about volcanoes. We used a chemical reaction to show us what a volcano could be like when it erupted.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296325" y="3286100"/>
            <a:ext cx="377700" cy="428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918625" y="1408325"/>
            <a:ext cx="377700" cy="428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